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0"/>
  </p:notesMasterIdLst>
  <p:sldIdLst>
    <p:sldId id="256" r:id="rId2"/>
    <p:sldId id="257" r:id="rId3"/>
    <p:sldId id="258" r:id="rId4"/>
    <p:sldId id="259" r:id="rId5"/>
    <p:sldId id="263" r:id="rId6"/>
    <p:sldId id="260" r:id="rId7"/>
    <p:sldId id="261" r:id="rId8"/>
    <p:sldId id="262" r:id="rId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0d233fb06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0d233fb06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0d233fb06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0d233fb06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0d233fb06d_4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0d233fb06d_4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0d233fb06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10d233fb06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0ad38406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0ad38406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0d233fb06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0d233fb06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3.xml"/><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4791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Mikromatis</a:t>
            </a:r>
            <a:endParaRPr/>
          </a:p>
        </p:txBody>
      </p:sp>
      <p:sp>
        <p:nvSpPr>
          <p:cNvPr id="55" name="Google Shape;55;p13"/>
          <p:cNvSpPr txBox="1">
            <a:spLocks noGrp="1"/>
          </p:cNvSpPr>
          <p:nvPr>
            <p:ph type="subTitle" idx="1"/>
          </p:nvPr>
        </p:nvSpPr>
        <p:spPr>
          <a:xfrm>
            <a:off x="311700" y="25687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Alat Pemantauan Keamanan Rumah</a:t>
            </a:r>
            <a:endParaRPr dirty="0"/>
          </a:p>
        </p:txBody>
      </p:sp>
      <p:sp>
        <p:nvSpPr>
          <p:cNvPr id="56" name="Google Shape;56;p13"/>
          <p:cNvSpPr txBox="1"/>
          <p:nvPr/>
        </p:nvSpPr>
        <p:spPr>
          <a:xfrm>
            <a:off x="682425" y="3462700"/>
            <a:ext cx="77595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Bagas Julio Nugroho		20.11.3557</a:t>
            </a:r>
            <a:endParaRPr dirty="0"/>
          </a:p>
          <a:p>
            <a:pPr marL="0" lvl="0" indent="0" algn="l" rtl="0">
              <a:spcBef>
                <a:spcPts val="0"/>
              </a:spcBef>
              <a:spcAft>
                <a:spcPts val="0"/>
              </a:spcAft>
              <a:buNone/>
            </a:pPr>
            <a:r>
              <a:rPr lang="en" dirty="0"/>
              <a:t>Ayunda Putri Purnama S	20.11.3598</a:t>
            </a:r>
            <a:endParaRPr dirty="0"/>
          </a:p>
          <a:p>
            <a:pPr marL="0" lvl="0" indent="0" algn="l" rtl="0">
              <a:spcBef>
                <a:spcPts val="0"/>
              </a:spcBef>
              <a:spcAft>
                <a:spcPts val="0"/>
              </a:spcAft>
              <a:buNone/>
            </a:pPr>
            <a:r>
              <a:rPr lang="en"/>
              <a:t>Hafid Kurniadi		</a:t>
            </a:r>
            <a:r>
              <a:rPr lang="en" smtClean="0"/>
              <a:t>20.11.3604</a:t>
            </a:r>
            <a:endParaRPr dirty="0"/>
          </a:p>
          <a:p>
            <a:pPr marL="0" lvl="0" indent="0" algn="l" rtl="0">
              <a:spcBef>
                <a:spcPts val="0"/>
              </a:spcBef>
              <a:spcAft>
                <a:spcPts val="0"/>
              </a:spcAft>
              <a:buNone/>
            </a:pPr>
            <a:r>
              <a:rPr lang="en" dirty="0"/>
              <a:t>William Bagus Setiawan	20.11.3605</a:t>
            </a:r>
            <a:endParaRPr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Mengapa kami membuat alat ini ?</a:t>
            </a:r>
            <a:endParaRPr/>
          </a:p>
        </p:txBody>
      </p:sp>
      <p:sp>
        <p:nvSpPr>
          <p:cNvPr id="62" name="Google Shape;62;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285750" indent="-285750" algn="just"/>
            <a:r>
              <a:rPr lang="en-US" dirty="0" err="1" smtClean="0"/>
              <a:t>Seiring</a:t>
            </a:r>
            <a:r>
              <a:rPr lang="en-US" dirty="0" smtClean="0"/>
              <a:t> </a:t>
            </a:r>
            <a:r>
              <a:rPr lang="en-US" dirty="0" err="1" smtClean="0"/>
              <a:t>meningkatnya</a:t>
            </a:r>
            <a:r>
              <a:rPr lang="en-US" dirty="0" smtClean="0"/>
              <a:t> </a:t>
            </a:r>
            <a:r>
              <a:rPr lang="en-US" dirty="0" err="1" smtClean="0"/>
              <a:t>pertumbuhan</a:t>
            </a:r>
            <a:r>
              <a:rPr lang="en-US" dirty="0" smtClean="0"/>
              <a:t> </a:t>
            </a:r>
            <a:r>
              <a:rPr lang="en-US" dirty="0" err="1" smtClean="0"/>
              <a:t>ekonomi</a:t>
            </a:r>
            <a:r>
              <a:rPr lang="en-US" dirty="0" smtClean="0"/>
              <a:t> </a:t>
            </a:r>
            <a:r>
              <a:rPr lang="en-US" dirty="0" err="1" smtClean="0"/>
              <a:t>diikuti</a:t>
            </a:r>
            <a:r>
              <a:rPr lang="en-US" dirty="0" smtClean="0"/>
              <a:t> </a:t>
            </a:r>
            <a:r>
              <a:rPr lang="en-US" dirty="0" err="1" smtClean="0"/>
              <a:t>dengan</a:t>
            </a:r>
            <a:r>
              <a:rPr lang="en-US" dirty="0" smtClean="0"/>
              <a:t> </a:t>
            </a:r>
            <a:r>
              <a:rPr lang="en-US" dirty="0" err="1" smtClean="0"/>
              <a:t>permintaan</a:t>
            </a:r>
            <a:r>
              <a:rPr lang="en-US" dirty="0" smtClean="0"/>
              <a:t> </a:t>
            </a:r>
            <a:r>
              <a:rPr lang="en-US" dirty="0" err="1" smtClean="0"/>
              <a:t>akan</a:t>
            </a:r>
            <a:r>
              <a:rPr lang="en-US" dirty="0" smtClean="0"/>
              <a:t> </a:t>
            </a:r>
            <a:r>
              <a:rPr lang="en-US" dirty="0" err="1" smtClean="0"/>
              <a:t>rumah</a:t>
            </a:r>
            <a:r>
              <a:rPr lang="en-US" dirty="0" smtClean="0"/>
              <a:t> yang </a:t>
            </a:r>
            <a:r>
              <a:rPr lang="en-US" dirty="0" err="1" smtClean="0"/>
              <a:t>aman</a:t>
            </a:r>
            <a:r>
              <a:rPr lang="en-US" dirty="0" smtClean="0"/>
              <a:t> </a:t>
            </a:r>
            <a:r>
              <a:rPr lang="en-US" dirty="0" err="1" smtClean="0"/>
              <a:t>dan</a:t>
            </a:r>
            <a:r>
              <a:rPr lang="en-US" dirty="0" smtClean="0"/>
              <a:t> </a:t>
            </a:r>
            <a:r>
              <a:rPr lang="en-US" dirty="0" err="1" smtClean="0"/>
              <a:t>nyaman</a:t>
            </a:r>
            <a:r>
              <a:rPr lang="en-US" dirty="0" smtClean="0"/>
              <a:t> yang </a:t>
            </a:r>
            <a:r>
              <a:rPr lang="en-US" dirty="0" err="1" smtClean="0"/>
              <a:t>juga</a:t>
            </a:r>
            <a:r>
              <a:rPr lang="en-US" dirty="0" smtClean="0"/>
              <a:t> </a:t>
            </a:r>
            <a:r>
              <a:rPr lang="en-US" dirty="0" err="1" smtClean="0"/>
              <a:t>semakin</a:t>
            </a:r>
            <a:r>
              <a:rPr lang="en-US" dirty="0" smtClean="0"/>
              <a:t> </a:t>
            </a:r>
            <a:r>
              <a:rPr lang="en-US" dirty="0" err="1" smtClean="0"/>
              <a:t>meningkat</a:t>
            </a:r>
            <a:r>
              <a:rPr lang="en-US" dirty="0" smtClean="0"/>
              <a:t>.</a:t>
            </a:r>
          </a:p>
          <a:p>
            <a:pPr marL="285750" indent="-285750" algn="just"/>
            <a:r>
              <a:rPr lang="en-US" dirty="0" err="1" smtClean="0"/>
              <a:t>Banyak</a:t>
            </a:r>
            <a:r>
              <a:rPr lang="en-US" dirty="0" smtClean="0"/>
              <a:t> </a:t>
            </a:r>
            <a:r>
              <a:rPr lang="en-US" dirty="0" err="1" smtClean="0"/>
              <a:t>teknologi</a:t>
            </a:r>
            <a:r>
              <a:rPr lang="en-US" dirty="0" smtClean="0"/>
              <a:t> yang </a:t>
            </a:r>
            <a:r>
              <a:rPr lang="en-US" dirty="0" err="1" smtClean="0"/>
              <a:t>bisa</a:t>
            </a:r>
            <a:r>
              <a:rPr lang="en-US" dirty="0" smtClean="0"/>
              <a:t> </a:t>
            </a:r>
            <a:r>
              <a:rPr lang="en-US" dirty="0" err="1" smtClean="0"/>
              <a:t>digunakan</a:t>
            </a:r>
            <a:r>
              <a:rPr lang="en-US" dirty="0" smtClean="0"/>
              <a:t> </a:t>
            </a:r>
            <a:r>
              <a:rPr lang="en-US" dirty="0" err="1" smtClean="0"/>
              <a:t>dalam</a:t>
            </a:r>
            <a:r>
              <a:rPr lang="en-US" dirty="0" smtClean="0"/>
              <a:t> </a:t>
            </a:r>
            <a:r>
              <a:rPr lang="en-US" dirty="0" err="1" smtClean="0"/>
              <a:t>aspek</a:t>
            </a:r>
            <a:r>
              <a:rPr lang="en-US" dirty="0" smtClean="0"/>
              <a:t> </a:t>
            </a:r>
            <a:r>
              <a:rPr lang="en-US" dirty="0" err="1" smtClean="0"/>
              <a:t>keamanan</a:t>
            </a:r>
            <a:r>
              <a:rPr lang="en-US" dirty="0" smtClean="0"/>
              <a:t> agar </a:t>
            </a:r>
            <a:r>
              <a:rPr lang="en-US" dirty="0" err="1" smtClean="0"/>
              <a:t>lebih</a:t>
            </a:r>
            <a:r>
              <a:rPr lang="en-US" dirty="0" smtClean="0"/>
              <a:t> </a:t>
            </a:r>
            <a:r>
              <a:rPr lang="en-US" dirty="0" err="1" smtClean="0"/>
              <a:t>efektif</a:t>
            </a:r>
            <a:r>
              <a:rPr lang="en-US" dirty="0" smtClean="0"/>
              <a:t> </a:t>
            </a:r>
            <a:r>
              <a:rPr lang="en-US" dirty="0" err="1" smtClean="0"/>
              <a:t>dan</a:t>
            </a:r>
            <a:r>
              <a:rPr lang="en-US" dirty="0" smtClean="0"/>
              <a:t> </a:t>
            </a:r>
            <a:r>
              <a:rPr lang="en-US" dirty="0" err="1" smtClean="0"/>
              <a:t>efisien</a:t>
            </a:r>
            <a:endParaRPr lang="en-US" dirty="0" smtClean="0"/>
          </a:p>
          <a:p>
            <a:pPr marL="285750" indent="-285750" algn="just"/>
            <a:r>
              <a:rPr lang="en-US" dirty="0" err="1" smtClean="0"/>
              <a:t>Alat</a:t>
            </a:r>
            <a:r>
              <a:rPr lang="en-US" dirty="0" smtClean="0"/>
              <a:t> </a:t>
            </a:r>
            <a:r>
              <a:rPr lang="en-US" dirty="0" err="1" smtClean="0"/>
              <a:t>pemantau</a:t>
            </a:r>
            <a:r>
              <a:rPr lang="en-US" dirty="0" smtClean="0"/>
              <a:t> </a:t>
            </a:r>
            <a:r>
              <a:rPr lang="en-US" dirty="0" err="1" smtClean="0"/>
              <a:t>keamanan</a:t>
            </a:r>
            <a:r>
              <a:rPr lang="en-US" dirty="0" smtClean="0"/>
              <a:t> </a:t>
            </a:r>
            <a:r>
              <a:rPr lang="en-US" dirty="0" err="1" smtClean="0"/>
              <a:t>rumah</a:t>
            </a:r>
            <a:r>
              <a:rPr lang="en-US" dirty="0" smtClean="0"/>
              <a:t> </a:t>
            </a:r>
            <a:r>
              <a:rPr lang="en-US" dirty="0" err="1" smtClean="0"/>
              <a:t>ini</a:t>
            </a:r>
            <a:r>
              <a:rPr lang="en-US" dirty="0" smtClean="0"/>
              <a:t> </a:t>
            </a:r>
            <a:r>
              <a:rPr lang="en-US" dirty="0" err="1" smtClean="0"/>
              <a:t>merupakan</a:t>
            </a:r>
            <a:r>
              <a:rPr lang="en-US" dirty="0" smtClean="0"/>
              <a:t> </a:t>
            </a:r>
            <a:r>
              <a:rPr lang="en-US" dirty="0" err="1" smtClean="0"/>
              <a:t>bagian</a:t>
            </a:r>
            <a:r>
              <a:rPr lang="en-US" dirty="0" smtClean="0"/>
              <a:t> </a:t>
            </a:r>
            <a:r>
              <a:rPr lang="en-US" dirty="0" err="1" smtClean="0"/>
              <a:t>dari</a:t>
            </a:r>
            <a:r>
              <a:rPr lang="en-US" dirty="0" smtClean="0"/>
              <a:t> </a:t>
            </a:r>
            <a:r>
              <a:rPr lang="en-US" dirty="0" err="1" smtClean="0"/>
              <a:t>inovasi</a:t>
            </a:r>
            <a:r>
              <a:rPr lang="en-US" dirty="0" smtClean="0"/>
              <a:t> IOT, </a:t>
            </a:r>
            <a:r>
              <a:rPr lang="en-US" dirty="0" err="1" smtClean="0"/>
              <a:t>dimana</a:t>
            </a:r>
            <a:r>
              <a:rPr lang="en-US" dirty="0" smtClean="0"/>
              <a:t> </a:t>
            </a:r>
            <a:r>
              <a:rPr lang="en-US" dirty="0" err="1" smtClean="0"/>
              <a:t>hampir</a:t>
            </a:r>
            <a:r>
              <a:rPr lang="en-US" dirty="0" smtClean="0"/>
              <a:t> </a:t>
            </a:r>
            <a:r>
              <a:rPr lang="en-US" dirty="0" err="1" smtClean="0"/>
              <a:t>semua</a:t>
            </a:r>
            <a:r>
              <a:rPr lang="en-US" dirty="0" smtClean="0"/>
              <a:t> </a:t>
            </a:r>
            <a:r>
              <a:rPr lang="en-US" dirty="0" err="1" smtClean="0"/>
              <a:t>benda</a:t>
            </a:r>
            <a:r>
              <a:rPr lang="en-US" dirty="0" smtClean="0"/>
              <a:t> </a:t>
            </a:r>
            <a:r>
              <a:rPr lang="en-US" dirty="0" err="1" smtClean="0"/>
              <a:t>atau</a:t>
            </a:r>
            <a:r>
              <a:rPr lang="en-US" dirty="0" smtClean="0"/>
              <a:t> </a:t>
            </a:r>
            <a:r>
              <a:rPr lang="en-US" dirty="0" err="1" smtClean="0"/>
              <a:t>parobotan</a:t>
            </a:r>
            <a:r>
              <a:rPr lang="en-US" dirty="0" smtClean="0"/>
              <a:t> </a:t>
            </a:r>
            <a:r>
              <a:rPr lang="en-US" dirty="0" err="1" smtClean="0"/>
              <a:t>sehari-hari</a:t>
            </a:r>
            <a:r>
              <a:rPr lang="en-US" dirty="0" smtClean="0"/>
              <a:t>, yang </a:t>
            </a:r>
            <a:r>
              <a:rPr lang="en-US" dirty="0" err="1" smtClean="0"/>
              <a:t>akrab</a:t>
            </a:r>
            <a:r>
              <a:rPr lang="en-US" dirty="0" smtClean="0"/>
              <a:t> </a:t>
            </a:r>
            <a:r>
              <a:rPr lang="en-US" dirty="0" err="1" smtClean="0"/>
              <a:t>dengan</a:t>
            </a:r>
            <a:r>
              <a:rPr lang="en-US" dirty="0" smtClean="0"/>
              <a:t> </a:t>
            </a:r>
            <a:r>
              <a:rPr lang="en-US" dirty="0" err="1" smtClean="0"/>
              <a:t>kehidupan</a:t>
            </a:r>
            <a:r>
              <a:rPr lang="en-US" dirty="0" smtClean="0"/>
              <a:t> </a:t>
            </a:r>
            <a:r>
              <a:rPr lang="en-US" dirty="0" err="1" smtClean="0"/>
              <a:t>masyarakat</a:t>
            </a:r>
            <a:r>
              <a:rPr lang="en-US" dirty="0" smtClean="0"/>
              <a:t> </a:t>
            </a:r>
            <a:r>
              <a:rPr lang="en-US" dirty="0" err="1" smtClean="0"/>
              <a:t>terintegrasi</a:t>
            </a:r>
            <a:r>
              <a:rPr lang="en-US" dirty="0" smtClean="0"/>
              <a:t> </a:t>
            </a:r>
            <a:r>
              <a:rPr lang="en-US" dirty="0" err="1" smtClean="0"/>
              <a:t>dengan</a:t>
            </a:r>
            <a:r>
              <a:rPr lang="en-US" dirty="0" smtClean="0"/>
              <a:t> </a:t>
            </a:r>
            <a:r>
              <a:rPr lang="en-US" dirty="0" err="1" smtClean="0"/>
              <a:t>teknologi</a:t>
            </a:r>
            <a:r>
              <a:rPr lang="en-US" dirty="0" smtClean="0"/>
              <a:t> </a:t>
            </a:r>
            <a:r>
              <a:rPr lang="en-US" dirty="0" err="1" smtClean="0"/>
              <a:t>pintar</a:t>
            </a:r>
            <a:r>
              <a:rPr lang="en-US" dirty="0" smtClean="0"/>
              <a:t> yang </a:t>
            </a:r>
            <a:r>
              <a:rPr lang="en-US" dirty="0" err="1" smtClean="0"/>
              <a:t>bisa</a:t>
            </a:r>
            <a:r>
              <a:rPr lang="en-US" dirty="0" smtClean="0"/>
              <a:t> </a:t>
            </a:r>
            <a:r>
              <a:rPr lang="en-US" dirty="0" err="1" smtClean="0"/>
              <a:t>dikontrol</a:t>
            </a:r>
            <a:r>
              <a:rPr lang="en-US" dirty="0" smtClean="0"/>
              <a:t> </a:t>
            </a:r>
            <a:r>
              <a:rPr lang="en-US" dirty="0" err="1" smtClean="0"/>
              <a:t>secara</a:t>
            </a:r>
            <a:r>
              <a:rPr lang="en-US" dirty="0" smtClean="0"/>
              <a:t> manual </a:t>
            </a:r>
            <a:r>
              <a:rPr lang="en-US" dirty="0" err="1" smtClean="0"/>
              <a:t>atau</a:t>
            </a:r>
            <a:r>
              <a:rPr lang="en-US" dirty="0" smtClean="0"/>
              <a:t> </a:t>
            </a:r>
            <a:r>
              <a:rPr lang="en-US" dirty="0" err="1" smtClean="0"/>
              <a:t>otomatis</a:t>
            </a:r>
            <a:r>
              <a:rPr lang="en-US" dirty="0" smtClean="0"/>
              <a:t>.</a:t>
            </a:r>
            <a:endParaRPr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Alat dan bahan pembuatan </a:t>
            </a:r>
            <a:endParaRPr/>
          </a:p>
        </p:txBody>
      </p:sp>
      <p:pic>
        <p:nvPicPr>
          <p:cNvPr id="68" name="Google Shape;68;p15"/>
          <p:cNvPicPr preferRelativeResize="0"/>
          <p:nvPr/>
        </p:nvPicPr>
        <p:blipFill>
          <a:blip r:embed="rId3">
            <a:alphaModFix/>
          </a:blip>
          <a:stretch>
            <a:fillRect/>
          </a:stretch>
        </p:blipFill>
        <p:spPr>
          <a:xfrm>
            <a:off x="311700" y="1017713"/>
            <a:ext cx="1395550" cy="1395550"/>
          </a:xfrm>
          <a:prstGeom prst="rect">
            <a:avLst/>
          </a:prstGeom>
          <a:noFill/>
          <a:ln>
            <a:noFill/>
          </a:ln>
        </p:spPr>
      </p:pic>
      <p:pic>
        <p:nvPicPr>
          <p:cNvPr id="69" name="Google Shape;69;p15"/>
          <p:cNvPicPr preferRelativeResize="0"/>
          <p:nvPr/>
        </p:nvPicPr>
        <p:blipFill>
          <a:blip r:embed="rId4">
            <a:alphaModFix/>
          </a:blip>
          <a:stretch>
            <a:fillRect/>
          </a:stretch>
        </p:blipFill>
        <p:spPr>
          <a:xfrm>
            <a:off x="311700" y="3254175"/>
            <a:ext cx="1461074" cy="1146624"/>
          </a:xfrm>
          <a:prstGeom prst="rect">
            <a:avLst/>
          </a:prstGeom>
          <a:noFill/>
          <a:ln>
            <a:noFill/>
          </a:ln>
        </p:spPr>
      </p:pic>
      <p:pic>
        <p:nvPicPr>
          <p:cNvPr id="70" name="Google Shape;70;p15"/>
          <p:cNvPicPr preferRelativeResize="0"/>
          <p:nvPr/>
        </p:nvPicPr>
        <p:blipFill>
          <a:blip r:embed="rId5">
            <a:alphaModFix/>
          </a:blip>
          <a:stretch>
            <a:fillRect/>
          </a:stretch>
        </p:blipFill>
        <p:spPr>
          <a:xfrm>
            <a:off x="2460597" y="3129700"/>
            <a:ext cx="1395550" cy="1395571"/>
          </a:xfrm>
          <a:prstGeom prst="rect">
            <a:avLst/>
          </a:prstGeom>
          <a:noFill/>
          <a:ln>
            <a:noFill/>
          </a:ln>
        </p:spPr>
      </p:pic>
      <p:pic>
        <p:nvPicPr>
          <p:cNvPr id="71" name="Google Shape;71;p15"/>
          <p:cNvPicPr preferRelativeResize="0"/>
          <p:nvPr/>
        </p:nvPicPr>
        <p:blipFill>
          <a:blip r:embed="rId6">
            <a:alphaModFix/>
          </a:blip>
          <a:stretch>
            <a:fillRect/>
          </a:stretch>
        </p:blipFill>
        <p:spPr>
          <a:xfrm>
            <a:off x="2542150" y="1178000"/>
            <a:ext cx="1232450" cy="1232450"/>
          </a:xfrm>
          <a:prstGeom prst="rect">
            <a:avLst/>
          </a:prstGeom>
          <a:noFill/>
          <a:ln>
            <a:noFill/>
          </a:ln>
        </p:spPr>
      </p:pic>
      <p:pic>
        <p:nvPicPr>
          <p:cNvPr id="72" name="Google Shape;72;p15"/>
          <p:cNvPicPr preferRelativeResize="0"/>
          <p:nvPr/>
        </p:nvPicPr>
        <p:blipFill>
          <a:blip r:embed="rId7">
            <a:alphaModFix/>
          </a:blip>
          <a:stretch>
            <a:fillRect/>
          </a:stretch>
        </p:blipFill>
        <p:spPr>
          <a:xfrm>
            <a:off x="6862225" y="2197513"/>
            <a:ext cx="1970073" cy="1146625"/>
          </a:xfrm>
          <a:prstGeom prst="rect">
            <a:avLst/>
          </a:prstGeom>
          <a:noFill/>
          <a:ln>
            <a:noFill/>
          </a:ln>
        </p:spPr>
      </p:pic>
      <p:sp>
        <p:nvSpPr>
          <p:cNvPr id="73" name="Google Shape;73;p15"/>
          <p:cNvSpPr txBox="1"/>
          <p:nvPr/>
        </p:nvSpPr>
        <p:spPr>
          <a:xfrm>
            <a:off x="227138" y="2570725"/>
            <a:ext cx="1630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Wemos d1</a:t>
            </a:r>
            <a:endParaRPr/>
          </a:p>
        </p:txBody>
      </p:sp>
      <p:sp>
        <p:nvSpPr>
          <p:cNvPr id="74" name="Google Shape;74;p15"/>
          <p:cNvSpPr txBox="1"/>
          <p:nvPr/>
        </p:nvSpPr>
        <p:spPr>
          <a:xfrm>
            <a:off x="311688" y="4621125"/>
            <a:ext cx="1630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Sensor hc-sr04</a:t>
            </a:r>
            <a:endParaRPr/>
          </a:p>
        </p:txBody>
      </p:sp>
      <p:sp>
        <p:nvSpPr>
          <p:cNvPr id="75" name="Google Shape;75;p15"/>
          <p:cNvSpPr txBox="1"/>
          <p:nvPr/>
        </p:nvSpPr>
        <p:spPr>
          <a:xfrm>
            <a:off x="2343263" y="2570713"/>
            <a:ext cx="16302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Buzzer</a:t>
            </a:r>
            <a:endParaRPr/>
          </a:p>
        </p:txBody>
      </p:sp>
      <p:sp>
        <p:nvSpPr>
          <p:cNvPr id="76" name="Google Shape;76;p15"/>
          <p:cNvSpPr txBox="1"/>
          <p:nvPr/>
        </p:nvSpPr>
        <p:spPr>
          <a:xfrm>
            <a:off x="2343263" y="4621125"/>
            <a:ext cx="1630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Kabel jumper</a:t>
            </a:r>
            <a:endParaRPr/>
          </a:p>
        </p:txBody>
      </p:sp>
      <p:sp>
        <p:nvSpPr>
          <p:cNvPr id="77" name="Google Shape;77;p15"/>
          <p:cNvSpPr txBox="1"/>
          <p:nvPr/>
        </p:nvSpPr>
        <p:spPr>
          <a:xfrm>
            <a:off x="7032163" y="3491813"/>
            <a:ext cx="1630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Internet</a:t>
            </a:r>
            <a:endParaRPr/>
          </a:p>
        </p:txBody>
      </p:sp>
      <p:pic>
        <p:nvPicPr>
          <p:cNvPr id="78" name="Google Shape;78;p15"/>
          <p:cNvPicPr preferRelativeResize="0"/>
          <p:nvPr/>
        </p:nvPicPr>
        <p:blipFill>
          <a:blip r:embed="rId8">
            <a:alphaModFix/>
          </a:blip>
          <a:stretch>
            <a:fillRect/>
          </a:stretch>
        </p:blipFill>
        <p:spPr>
          <a:xfrm>
            <a:off x="4962860" y="3073885"/>
            <a:ext cx="1507200" cy="1507200"/>
          </a:xfrm>
          <a:prstGeom prst="rect">
            <a:avLst/>
          </a:prstGeom>
          <a:noFill/>
          <a:ln>
            <a:noFill/>
          </a:ln>
        </p:spPr>
      </p:pic>
      <p:sp>
        <p:nvSpPr>
          <p:cNvPr id="79" name="Google Shape;79;p15"/>
          <p:cNvSpPr txBox="1"/>
          <p:nvPr/>
        </p:nvSpPr>
        <p:spPr>
          <a:xfrm>
            <a:off x="4901350" y="4621125"/>
            <a:ext cx="1630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Adaptor</a:t>
            </a:r>
            <a:endParaRPr/>
          </a:p>
        </p:txBody>
      </p:sp>
      <p:pic>
        <p:nvPicPr>
          <p:cNvPr id="80" name="Google Shape;80;p15"/>
          <p:cNvPicPr preferRelativeResize="0"/>
          <p:nvPr/>
        </p:nvPicPr>
        <p:blipFill>
          <a:blip r:embed="rId9">
            <a:alphaModFix/>
          </a:blip>
          <a:stretch>
            <a:fillRect/>
          </a:stretch>
        </p:blipFill>
        <p:spPr>
          <a:xfrm>
            <a:off x="4837798" y="1055775"/>
            <a:ext cx="1757300" cy="1319403"/>
          </a:xfrm>
          <a:prstGeom prst="rect">
            <a:avLst/>
          </a:prstGeom>
          <a:noFill/>
          <a:ln>
            <a:noFill/>
          </a:ln>
        </p:spPr>
      </p:pic>
      <p:sp>
        <p:nvSpPr>
          <p:cNvPr id="81" name="Google Shape;81;p15"/>
          <p:cNvSpPr txBox="1"/>
          <p:nvPr/>
        </p:nvSpPr>
        <p:spPr>
          <a:xfrm>
            <a:off x="4901338" y="2570713"/>
            <a:ext cx="16302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Kertas Karton</a:t>
            </a: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6"/>
          <p:cNvSpPr txBox="1">
            <a:spLocks noGrp="1"/>
          </p:cNvSpPr>
          <p:nvPr>
            <p:ph type="title"/>
          </p:nvPr>
        </p:nvSpPr>
        <p:spPr>
          <a:xfrm>
            <a:off x="311700" y="1993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Software yang digunakan</a:t>
            </a:r>
            <a:endParaRPr/>
          </a:p>
        </p:txBody>
      </p:sp>
      <p:sp>
        <p:nvSpPr>
          <p:cNvPr id="87" name="Google Shape;87;p16"/>
          <p:cNvSpPr txBox="1">
            <a:spLocks noGrp="1"/>
          </p:cNvSpPr>
          <p:nvPr>
            <p:ph type="body" idx="1"/>
          </p:nvPr>
        </p:nvSpPr>
        <p:spPr>
          <a:xfrm>
            <a:off x="311700" y="868175"/>
            <a:ext cx="8520600" cy="40626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AutoNum type="arabicPeriod"/>
            </a:pPr>
            <a:r>
              <a:rPr lang="en" sz="1300" dirty="0"/>
              <a:t>Aplikasi BLYNK iot mobile</a:t>
            </a:r>
            <a:endParaRPr sz="1300" dirty="0"/>
          </a:p>
          <a:p>
            <a:pPr marL="457200" lvl="0" indent="0" algn="l" rtl="0">
              <a:spcBef>
                <a:spcPts val="1200"/>
              </a:spcBef>
              <a:spcAft>
                <a:spcPts val="0"/>
              </a:spcAft>
              <a:buNone/>
            </a:pPr>
            <a:endParaRPr dirty="0"/>
          </a:p>
          <a:p>
            <a:pPr marL="457200" lvl="0" indent="0" algn="l" rtl="0">
              <a:spcBef>
                <a:spcPts val="1200"/>
              </a:spcBef>
              <a:spcAft>
                <a:spcPts val="0"/>
              </a:spcAft>
              <a:buNone/>
            </a:pPr>
            <a:endParaRPr dirty="0"/>
          </a:p>
          <a:p>
            <a:pPr marL="0" lvl="0" indent="0" algn="l" rtl="0">
              <a:spcBef>
                <a:spcPts val="1200"/>
              </a:spcBef>
              <a:spcAft>
                <a:spcPts val="0"/>
              </a:spcAft>
              <a:buNone/>
            </a:pPr>
            <a:endParaRPr dirty="0"/>
          </a:p>
          <a:p>
            <a:pPr marL="457200" lvl="0" indent="-311150" algn="l" rtl="0">
              <a:spcBef>
                <a:spcPts val="1200"/>
              </a:spcBef>
              <a:spcAft>
                <a:spcPts val="0"/>
              </a:spcAft>
              <a:buSzPts val="1300"/>
              <a:buAutoNum type="arabicPeriod"/>
            </a:pPr>
            <a:r>
              <a:rPr lang="en" sz="1300" dirty="0"/>
              <a:t>Arduino IDE</a:t>
            </a:r>
            <a:endParaRPr sz="1300" dirty="0"/>
          </a:p>
          <a:p>
            <a:pPr marL="457200" lvl="0" indent="0" algn="l" rtl="0">
              <a:spcBef>
                <a:spcPts val="1200"/>
              </a:spcBef>
              <a:spcAft>
                <a:spcPts val="1200"/>
              </a:spcAft>
              <a:buNone/>
            </a:pPr>
            <a:endParaRPr sz="1300" dirty="0"/>
          </a:p>
        </p:txBody>
      </p:sp>
      <p:pic>
        <p:nvPicPr>
          <p:cNvPr id="88" name="Google Shape;88;p16"/>
          <p:cNvPicPr preferRelativeResize="0"/>
          <p:nvPr/>
        </p:nvPicPr>
        <p:blipFill>
          <a:blip r:embed="rId3">
            <a:alphaModFix/>
          </a:blip>
          <a:stretch>
            <a:fillRect/>
          </a:stretch>
        </p:blipFill>
        <p:spPr>
          <a:xfrm>
            <a:off x="1186400" y="1260000"/>
            <a:ext cx="1532774" cy="1441075"/>
          </a:xfrm>
          <a:prstGeom prst="rect">
            <a:avLst/>
          </a:prstGeom>
          <a:noFill/>
          <a:ln>
            <a:noFill/>
          </a:ln>
        </p:spPr>
      </p:pic>
      <p:pic>
        <p:nvPicPr>
          <p:cNvPr id="89" name="Google Shape;89;p16"/>
          <p:cNvPicPr preferRelativeResize="0"/>
          <p:nvPr/>
        </p:nvPicPr>
        <p:blipFill>
          <a:blip r:embed="rId4">
            <a:alphaModFix/>
          </a:blip>
          <a:stretch>
            <a:fillRect/>
          </a:stretch>
        </p:blipFill>
        <p:spPr>
          <a:xfrm>
            <a:off x="1137250" y="3117050"/>
            <a:ext cx="1532775" cy="1363050"/>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Foto</a:t>
            </a:r>
            <a:r>
              <a:rPr lang="en-US" dirty="0" smtClean="0"/>
              <a:t> </a:t>
            </a:r>
            <a:r>
              <a:rPr lang="en-US" dirty="0" err="1" smtClean="0"/>
              <a:t>produk</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704" y="2261980"/>
            <a:ext cx="3084019" cy="230689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3184" y="2261980"/>
            <a:ext cx="3084019" cy="2306895"/>
          </a:xfrm>
          <a:prstGeom prst="rect">
            <a:avLst/>
          </a:prstGeom>
        </p:spPr>
      </p:pic>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5526" y="1301902"/>
            <a:ext cx="2852949" cy="2539697"/>
          </a:xfrm>
          <a:prstGeom prst="rect">
            <a:avLst/>
          </a:prstGeom>
          <a:ln w="38100">
            <a:solidFill>
              <a:schemeClr val="accent4"/>
            </a:solidFill>
          </a:ln>
        </p:spPr>
      </p:pic>
    </p:spTree>
    <p:extLst>
      <p:ext uri="{BB962C8B-B14F-4D97-AF65-F5344CB8AC3E}">
        <p14:creationId xmlns:p14="http://schemas.microsoft.com/office/powerpoint/2010/main" val="24007122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Bagaimana cara kerja alat ini ?</a:t>
            </a:r>
            <a:endParaRPr/>
          </a:p>
        </p:txBody>
      </p:sp>
      <p:sp>
        <p:nvSpPr>
          <p:cNvPr id="95" name="Google Shape;95;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a:bodyPr>
          <a:lstStyle/>
          <a:p>
            <a:pPr marL="285750" indent="-285750"/>
            <a:r>
              <a:rPr lang="en" dirty="0"/>
              <a:t>Alat pemantauan keamanan ini berfungsi sebagai alat monitoring sekaligus alarm  untuk jendela atau pintu di rumah.</a:t>
            </a:r>
            <a:endParaRPr dirty="0"/>
          </a:p>
          <a:p>
            <a:pPr marL="285750" indent="-285750">
              <a:spcBef>
                <a:spcPts val="1200"/>
              </a:spcBef>
            </a:pPr>
            <a:r>
              <a:rPr lang="en" dirty="0"/>
              <a:t>Alat ini bekerja dengan membaca nilai sensor jarak ke jendela/pintu, melakukan perbandingan jarak secara berkelanjutan. Apabila terjadi perubahan jarak jendela/pintu ke sensor, maka perbandingan jarak akan berubah dan akan memicu alarm di perangkat serta dapat dibuat notifikasi di aplikasi blynk.iot.</a:t>
            </a:r>
            <a:endParaRPr dirty="0"/>
          </a:p>
          <a:p>
            <a:pPr marL="285750" indent="-285750">
              <a:spcBef>
                <a:spcPts val="1200"/>
              </a:spcBef>
              <a:spcAft>
                <a:spcPts val="1200"/>
              </a:spcAft>
            </a:pPr>
            <a:r>
              <a:rPr lang="en" dirty="0"/>
              <a:t>Pemantauan dapat dilakukan kapan saja dan di mana saja selama alat terkoneksi ke jaringan wifi internet dan menginstall serta mempunyai akun aplikasi blynk iot di smartphone.</a:t>
            </a:r>
            <a:endParaRPr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p18"/>
          <p:cNvPicPr preferRelativeResize="0"/>
          <p:nvPr/>
        </p:nvPicPr>
        <p:blipFill>
          <a:blip r:embed="rId3">
            <a:alphaModFix/>
          </a:blip>
          <a:stretch>
            <a:fillRect/>
          </a:stretch>
        </p:blipFill>
        <p:spPr>
          <a:xfrm>
            <a:off x="2265385" y="222513"/>
            <a:ext cx="4613230" cy="4698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Kegunaan lain</a:t>
            </a:r>
            <a:endParaRPr/>
          </a:p>
        </p:txBody>
      </p:sp>
      <p:sp>
        <p:nvSpPr>
          <p:cNvPr id="106" name="Google Shape;106;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Selain digunakan untuk pemantauan keamanan rumah, alat yang kami buat ini juga dapat digunakan untuk pemantauan keamanan gedung atau ruangan penting lainnya. Alat ini masih memerlukan pengembangan lebih jauh lagi agar menjadi lebih sempurna kedepannya.</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TotalTime>
  <Words>241</Words>
  <Application>Microsoft Office PowerPoint</Application>
  <PresentationFormat>On-screen Show (16:9)</PresentationFormat>
  <Paragraphs>31</Paragraphs>
  <Slides>8</Slides>
  <Notes>7</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8</vt:i4>
      </vt:variant>
    </vt:vector>
  </HeadingPairs>
  <TitlesOfParts>
    <vt:vector size="10" baseType="lpstr">
      <vt:lpstr>Arial</vt:lpstr>
      <vt:lpstr>Simple Light</vt:lpstr>
      <vt:lpstr>Mikromatis</vt:lpstr>
      <vt:lpstr>Mengapa kami membuat alat ini ?</vt:lpstr>
      <vt:lpstr>Alat dan bahan pembuatan </vt:lpstr>
      <vt:lpstr>Software yang digunakan</vt:lpstr>
      <vt:lpstr>Foto produk</vt:lpstr>
      <vt:lpstr>Bagaimana cara kerja alat ini ?</vt:lpstr>
      <vt:lpstr>PowerPoint Presentation</vt:lpstr>
      <vt:lpstr>Kegunaan lain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Mikromatis</dc:title>
  <cp:lastModifiedBy>William</cp:lastModifiedBy>
  <cp:revision>5</cp:revision>
  <dcterms:modified xsi:type="dcterms:W3CDTF">2022-01-12T06:43:49Z</dcterms:modified>
</cp:coreProperties>
</file>